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B32E-B14D-4D1B-9FC2-7698638BCD47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846C-C3AA-413F-B195-3648AAB9D2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58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B32E-B14D-4D1B-9FC2-7698638BCD47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846C-C3AA-413F-B195-3648AAB9D2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603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B32E-B14D-4D1B-9FC2-7698638BCD47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846C-C3AA-413F-B195-3648AAB9D2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606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B32E-B14D-4D1B-9FC2-7698638BCD47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846C-C3AA-413F-B195-3648AAB9D2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445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B32E-B14D-4D1B-9FC2-7698638BCD47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846C-C3AA-413F-B195-3648AAB9D2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805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B32E-B14D-4D1B-9FC2-7698638BCD47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846C-C3AA-413F-B195-3648AAB9D2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94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B32E-B14D-4D1B-9FC2-7698638BCD47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846C-C3AA-413F-B195-3648AAB9D2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88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B32E-B14D-4D1B-9FC2-7698638BCD47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846C-C3AA-413F-B195-3648AAB9D2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399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B32E-B14D-4D1B-9FC2-7698638BCD47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846C-C3AA-413F-B195-3648AAB9D2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935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B32E-B14D-4D1B-9FC2-7698638BCD47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846C-C3AA-413F-B195-3648AAB9D2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611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B32E-B14D-4D1B-9FC2-7698638BCD47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846C-C3AA-413F-B195-3648AAB9D2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383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6B32E-B14D-4D1B-9FC2-7698638BCD47}" type="datetimeFigureOut">
              <a:rPr kumimoji="1" lang="ja-JP" altLang="en-US" smtClean="0"/>
              <a:t>2019/5/14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9846C-C3AA-413F-B195-3648AAB9D2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097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ー 12"/>
          <p:cNvSpPr>
            <a:spLocks noGrp="1"/>
          </p:cNvSpPr>
          <p:nvPr>
            <p:ph idx="4294967295"/>
          </p:nvPr>
        </p:nvSpPr>
        <p:spPr>
          <a:xfrm>
            <a:off x="0" y="2492896"/>
            <a:ext cx="9144000" cy="4365104"/>
          </a:xfrm>
          <a:solidFill>
            <a:srgbClr val="FF0000"/>
          </a:solidFill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kumimoji="1" lang="en-US" altLang="ja-JP" sz="4800" b="1" dirty="0" smtClean="0"/>
              <a:t>6/22</a:t>
            </a:r>
            <a:r>
              <a:rPr kumimoji="1" lang="ja-JP" altLang="en-US" sz="4800" b="1" dirty="0" smtClean="0"/>
              <a:t>（</a:t>
            </a:r>
            <a:r>
              <a:rPr kumimoji="1" lang="en-US" altLang="ja-JP" sz="4800" b="1" dirty="0" smtClean="0"/>
              <a:t>Sat</a:t>
            </a:r>
            <a:r>
              <a:rPr kumimoji="1" lang="ja-JP" altLang="en-US" sz="4800" b="1" dirty="0" smtClean="0"/>
              <a:t>）</a:t>
            </a:r>
            <a:endParaRPr kumimoji="1" lang="en-US" altLang="ja-JP" sz="4800" b="1" dirty="0" smtClean="0"/>
          </a:p>
          <a:p>
            <a:pPr marL="0" indent="0" algn="r">
              <a:buNone/>
            </a:pPr>
            <a:r>
              <a:rPr lang="ja-JP" altLang="en-US" b="1" dirty="0" smtClean="0"/>
              <a:t>ボルダリングコンペ　スポドリ！</a:t>
            </a:r>
            <a:r>
              <a:rPr lang="en-US" altLang="ja-JP" b="1" dirty="0" smtClean="0"/>
              <a:t>CUP</a:t>
            </a:r>
            <a:r>
              <a:rPr lang="ja-JP" altLang="en-US" b="1" dirty="0" smtClean="0"/>
              <a:t>　</a:t>
            </a:r>
            <a:r>
              <a:rPr lang="en-US" altLang="ja-JP" b="1" dirty="0" smtClean="0"/>
              <a:t>2019</a:t>
            </a:r>
          </a:p>
          <a:p>
            <a:pPr marL="0" indent="0" algn="r">
              <a:buNone/>
            </a:pPr>
            <a:endParaRPr kumimoji="1" lang="en-US" altLang="ja-JP" sz="1400" b="1" dirty="0" smtClean="0"/>
          </a:p>
          <a:p>
            <a:pPr marL="0" indent="0" algn="r">
              <a:buNone/>
            </a:pPr>
            <a:r>
              <a:rPr kumimoji="1" lang="ja-JP" altLang="en-US" sz="1600" b="1" dirty="0" smtClean="0"/>
              <a:t>主催：株式会社東京ドーム</a:t>
            </a:r>
            <a:endParaRPr kumimoji="1" lang="en-US" altLang="ja-JP" sz="1600" b="1" dirty="0" smtClean="0"/>
          </a:p>
          <a:p>
            <a:pPr marL="0" indent="0" algn="r">
              <a:buNone/>
            </a:pPr>
            <a:r>
              <a:rPr lang="ja-JP" altLang="en-US" sz="1600" b="1" dirty="0" smtClean="0"/>
              <a:t>参加資格：スポドリ！ボルダリング会員（当日入会可）</a:t>
            </a:r>
            <a:endParaRPr lang="en-US" altLang="ja-JP" sz="1600" b="1" dirty="0" smtClean="0"/>
          </a:p>
          <a:p>
            <a:pPr marL="0" indent="0" algn="r">
              <a:buNone/>
            </a:pPr>
            <a:r>
              <a:rPr kumimoji="1" lang="en-US" altLang="ja-JP" sz="1600" b="1" dirty="0" smtClean="0"/>
              <a:t>※</a:t>
            </a:r>
            <a:r>
              <a:rPr kumimoji="1" lang="ja-JP" altLang="en-US" sz="1600" b="1" dirty="0" smtClean="0"/>
              <a:t>ボルダリングルールを理解している経験者</a:t>
            </a:r>
            <a:endParaRPr kumimoji="1" lang="en-US" altLang="ja-JP" sz="1600" b="1" dirty="0" smtClean="0"/>
          </a:p>
          <a:p>
            <a:pPr marL="0" indent="0" algn="r">
              <a:buNone/>
            </a:pPr>
            <a:r>
              <a:rPr kumimoji="1" lang="en-US" altLang="ja-JP" sz="1600" b="1" dirty="0" smtClean="0"/>
              <a:t>※</a:t>
            </a:r>
            <a:r>
              <a:rPr kumimoji="1" lang="ja-JP" altLang="en-US" sz="1600" b="1" dirty="0" smtClean="0"/>
              <a:t>ジャパンカップ・国体・</a:t>
            </a:r>
            <a:r>
              <a:rPr kumimoji="1" lang="en-US" altLang="ja-JP" sz="1600" b="1" dirty="0" err="1" smtClean="0"/>
              <a:t>BLoC</a:t>
            </a:r>
            <a:r>
              <a:rPr kumimoji="1" lang="ja-JP" altLang="en-US" sz="1600" b="1" dirty="0" smtClean="0"/>
              <a:t>などの決勝進出者は対象外</a:t>
            </a:r>
            <a:endParaRPr kumimoji="1" lang="en-US" altLang="ja-JP" sz="1600" b="1" dirty="0" smtClean="0"/>
          </a:p>
          <a:p>
            <a:pPr marL="0" indent="0" algn="r">
              <a:buNone/>
            </a:pPr>
            <a:r>
              <a:rPr lang="en-US" altLang="ja-JP" sz="1600" b="1" dirty="0" smtClean="0"/>
              <a:t>【</a:t>
            </a:r>
            <a:r>
              <a:rPr lang="ja-JP" altLang="en-US" sz="1600" b="1" dirty="0" smtClean="0"/>
              <a:t>カテゴリー</a:t>
            </a:r>
            <a:r>
              <a:rPr lang="en-US" altLang="ja-JP" sz="1600" b="1" dirty="0" smtClean="0"/>
              <a:t>】</a:t>
            </a:r>
            <a:r>
              <a:rPr lang="ja-JP" altLang="en-US" sz="1600" b="1" dirty="0" smtClean="0"/>
              <a:t>予選はカテゴリー分けなし、決勝は予選の結果を元にした初級・中級・上級の</a:t>
            </a:r>
            <a:r>
              <a:rPr lang="en-US" altLang="ja-JP" sz="1600" b="1" dirty="0" smtClean="0"/>
              <a:t>3</a:t>
            </a:r>
            <a:r>
              <a:rPr lang="ja-JP" altLang="en-US" sz="1600" b="1" dirty="0" smtClean="0"/>
              <a:t>カテゴリー</a:t>
            </a:r>
            <a:endParaRPr lang="en-US" altLang="ja-JP" sz="1600" b="1" dirty="0" smtClean="0"/>
          </a:p>
          <a:p>
            <a:pPr marL="0" indent="0" algn="r">
              <a:buNone/>
            </a:pPr>
            <a:r>
              <a:rPr kumimoji="1" lang="en-US" altLang="ja-JP" sz="1600" b="1" dirty="0" smtClean="0"/>
              <a:t>【</a:t>
            </a:r>
            <a:r>
              <a:rPr kumimoji="1" lang="ja-JP" altLang="en-US" sz="1600" b="1" dirty="0" smtClean="0"/>
              <a:t>競技方式</a:t>
            </a:r>
            <a:r>
              <a:rPr kumimoji="1" lang="en-US" altLang="ja-JP" sz="1600" b="1" dirty="0" smtClean="0"/>
              <a:t>】</a:t>
            </a:r>
            <a:r>
              <a:rPr kumimoji="1" lang="ja-JP" altLang="en-US" sz="1600" b="1" dirty="0" smtClean="0"/>
              <a:t>予選＝セッション方式、決勝＝サドンデス方式</a:t>
            </a:r>
            <a:endParaRPr kumimoji="1" lang="en-US" altLang="ja-JP" sz="1600" b="1" dirty="0" smtClean="0"/>
          </a:p>
          <a:p>
            <a:pPr marL="0" indent="0" algn="r">
              <a:buNone/>
            </a:pPr>
            <a:r>
              <a:rPr kumimoji="1" lang="en-US" altLang="ja-JP" sz="1600" b="1" dirty="0" smtClean="0"/>
              <a:t>【</a:t>
            </a:r>
            <a:r>
              <a:rPr kumimoji="1" lang="ja-JP" altLang="en-US" sz="1600" b="1" dirty="0" smtClean="0"/>
              <a:t>セッター</a:t>
            </a:r>
            <a:r>
              <a:rPr kumimoji="1" lang="en-US" altLang="ja-JP" sz="1600" b="1" dirty="0" smtClean="0"/>
              <a:t>】</a:t>
            </a:r>
            <a:r>
              <a:rPr kumimoji="1" lang="ja-JP" altLang="en-US" sz="1600" b="1" dirty="0" smtClean="0"/>
              <a:t>岡野</a:t>
            </a:r>
            <a:r>
              <a:rPr kumimoji="1" lang="ja-JP" altLang="en-US" sz="1600" b="1" dirty="0" smtClean="0"/>
              <a:t>寛、松島</a:t>
            </a:r>
            <a:r>
              <a:rPr kumimoji="1" lang="ja-JP" altLang="en-US" sz="1600" b="1" dirty="0" smtClean="0"/>
              <a:t>暁人、飯山健治（</a:t>
            </a:r>
            <a:r>
              <a:rPr kumimoji="1" lang="ja-JP" altLang="en-US" sz="1600" b="1" dirty="0" smtClean="0"/>
              <a:t>予定）</a:t>
            </a:r>
            <a:endParaRPr kumimoji="1" lang="en-US" altLang="ja-JP" sz="1600" b="1" dirty="0" smtClean="0"/>
          </a:p>
          <a:p>
            <a:pPr marL="0" indent="0" algn="r">
              <a:buNone/>
            </a:pPr>
            <a:r>
              <a:rPr kumimoji="1" lang="en-US" altLang="ja-JP" sz="1600" b="1" dirty="0" smtClean="0"/>
              <a:t>【</a:t>
            </a:r>
            <a:r>
              <a:rPr kumimoji="1" lang="ja-JP" altLang="en-US" sz="1600" b="1" dirty="0" smtClean="0"/>
              <a:t>申込み方法</a:t>
            </a:r>
            <a:r>
              <a:rPr kumimoji="1" lang="en-US" altLang="ja-JP" sz="1600" b="1" dirty="0" smtClean="0"/>
              <a:t>】</a:t>
            </a:r>
            <a:r>
              <a:rPr kumimoji="1" lang="en-US" altLang="ja-JP" sz="1600" b="1" dirty="0" smtClean="0">
                <a:solidFill>
                  <a:schemeClr val="bg1"/>
                </a:solidFill>
              </a:rPr>
              <a:t>5/20</a:t>
            </a:r>
            <a:r>
              <a:rPr kumimoji="1" lang="ja-JP" altLang="en-US" sz="1600" b="1" dirty="0" smtClean="0">
                <a:solidFill>
                  <a:schemeClr val="bg1"/>
                </a:solidFill>
              </a:rPr>
              <a:t>（月）</a:t>
            </a:r>
            <a:r>
              <a:rPr kumimoji="1" lang="en-US" altLang="ja-JP" sz="1600" b="1" dirty="0" smtClean="0">
                <a:solidFill>
                  <a:schemeClr val="bg1"/>
                </a:solidFill>
              </a:rPr>
              <a:t>10</a:t>
            </a:r>
            <a:r>
              <a:rPr kumimoji="1" lang="ja-JP" altLang="en-US" sz="1600" b="1" dirty="0" smtClean="0">
                <a:solidFill>
                  <a:schemeClr val="bg1"/>
                </a:solidFill>
              </a:rPr>
              <a:t>時</a:t>
            </a:r>
            <a:r>
              <a:rPr kumimoji="1" lang="ja-JP" altLang="en-US" sz="1600" b="1" dirty="0" smtClean="0"/>
              <a:t>より、電話またはスポドリ！フロントまで（</a:t>
            </a:r>
            <a:r>
              <a:rPr kumimoji="1" lang="en-US" altLang="ja-JP" sz="1600" b="1" dirty="0" smtClean="0"/>
              <a:t>03-3812-4415</a:t>
            </a:r>
            <a:r>
              <a:rPr kumimoji="1" lang="ja-JP" altLang="en-US" sz="1600" b="1" dirty="0" smtClean="0"/>
              <a:t>）</a:t>
            </a:r>
            <a:endParaRPr kumimoji="1" lang="en-US" altLang="ja-JP" sz="1600" b="1" dirty="0" smtClean="0"/>
          </a:p>
          <a:p>
            <a:pPr marL="0" indent="0" algn="r">
              <a:buNone/>
            </a:pPr>
            <a:r>
              <a:rPr lang="ja-JP" altLang="en-US" sz="1600" b="1" dirty="0" smtClean="0"/>
              <a:t>先着順または、定員になり次第募集は終了とさせて頂きます。</a:t>
            </a:r>
            <a:endParaRPr kumimoji="1" lang="ja-JP" altLang="en-US" sz="1600" b="1" dirty="0"/>
          </a:p>
        </p:txBody>
      </p:sp>
      <p:sp>
        <p:nvSpPr>
          <p:cNvPr id="12" name="タイトル 1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2636912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l"/>
            <a:r>
              <a:rPr lang="ja-JP" altLang="en-US" sz="5400" dirty="0" smtClean="0">
                <a:solidFill>
                  <a:schemeClr val="bg1"/>
                </a:solidFill>
                <a:latin typeface="+mj-ea"/>
              </a:rPr>
              <a:t>全員がライバルだ！</a:t>
            </a:r>
            <a:r>
              <a:rPr lang="en-US" altLang="ja-JP" sz="54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5400" dirty="0" smtClean="0">
                <a:solidFill>
                  <a:schemeClr val="bg1"/>
                </a:solidFill>
                <a:latin typeface="+mj-ea"/>
              </a:rPr>
            </a:br>
            <a:r>
              <a:rPr lang="ja-JP" altLang="en-US" sz="5400" dirty="0" smtClean="0">
                <a:solidFill>
                  <a:schemeClr val="bg1"/>
                </a:solidFill>
                <a:latin typeface="+mj-ea"/>
              </a:rPr>
              <a:t>己の壁を越えていけ！</a:t>
            </a:r>
            <a:r>
              <a:rPr lang="en-US" altLang="ja-JP" sz="5400" dirty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5400" dirty="0">
                <a:solidFill>
                  <a:schemeClr val="bg1"/>
                </a:solidFill>
                <a:latin typeface="+mj-ea"/>
              </a:rPr>
            </a:br>
            <a:r>
              <a:rPr lang="ja-JP" altLang="en-US" sz="5400" dirty="0" smtClean="0">
                <a:solidFill>
                  <a:schemeClr val="bg1"/>
                </a:solidFill>
                <a:latin typeface="+mj-ea"/>
              </a:rPr>
              <a:t>あとは出しきるだけでいい。</a:t>
            </a:r>
            <a:endParaRPr kumimoji="1" lang="ja-JP" altLang="en-US" sz="5400" dirty="0">
              <a:solidFill>
                <a:schemeClr val="bg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7330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102</TotalTime>
  <Words>10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全員がライバルだ！ 己の壁を越えていけ！ あとは出しきるだけでいい。</vt:lpstr>
    </vt:vector>
  </TitlesOfParts>
  <Company>施設部システム管理G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自分の壁を越えていけ！ </dc:title>
  <dc:creator>josuser</dc:creator>
  <cp:lastModifiedBy>josuser</cp:lastModifiedBy>
  <cp:revision>13</cp:revision>
  <dcterms:created xsi:type="dcterms:W3CDTF">2019-04-25T03:23:52Z</dcterms:created>
  <dcterms:modified xsi:type="dcterms:W3CDTF">2019-05-14T00:47:46Z</dcterms:modified>
</cp:coreProperties>
</file>